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731" r:id="rId13"/>
    <p:sldId id="404" r:id="rId14"/>
    <p:sldId id="405" r:id="rId15"/>
    <p:sldId id="732" r:id="rId16"/>
    <p:sldId id="406" r:id="rId17"/>
    <p:sldId id="409" r:id="rId18"/>
    <p:sldId id="421" r:id="rId19"/>
    <p:sldId id="408" r:id="rId20"/>
    <p:sldId id="407" r:id="rId21"/>
    <p:sldId id="410" r:id="rId22"/>
    <p:sldId id="402" r:id="rId23"/>
    <p:sldId id="411" r:id="rId24"/>
    <p:sldId id="690" r:id="rId25"/>
    <p:sldId id="696" r:id="rId26"/>
    <p:sldId id="691" r:id="rId27"/>
    <p:sldId id="695" r:id="rId28"/>
    <p:sldId id="476" r:id="rId29"/>
    <p:sldId id="694" r:id="rId30"/>
    <p:sldId id="697" r:id="rId31"/>
    <p:sldId id="485" r:id="rId32"/>
    <p:sldId id="698" r:id="rId33"/>
    <p:sldId id="699" r:id="rId34"/>
    <p:sldId id="700" r:id="rId35"/>
    <p:sldId id="702" r:id="rId36"/>
    <p:sldId id="701" r:id="rId37"/>
    <p:sldId id="703" r:id="rId38"/>
    <p:sldId id="704" r:id="rId39"/>
    <p:sldId id="705" r:id="rId40"/>
    <p:sldId id="414" r:id="rId41"/>
    <p:sldId id="442" r:id="rId42"/>
    <p:sldId id="677" r:id="rId43"/>
    <p:sldId id="443" r:id="rId44"/>
    <p:sldId id="444" r:id="rId45"/>
    <p:sldId id="445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06" r:id="rId54"/>
    <p:sldId id="415" r:id="rId55"/>
    <p:sldId id="441" r:id="rId56"/>
    <p:sldId id="715" r:id="rId57"/>
    <p:sldId id="716" r:id="rId58"/>
    <p:sldId id="717" r:id="rId59"/>
    <p:sldId id="718" r:id="rId60"/>
    <p:sldId id="719" r:id="rId61"/>
    <p:sldId id="714" r:id="rId62"/>
    <p:sldId id="720" r:id="rId63"/>
    <p:sldId id="721" r:id="rId64"/>
    <p:sldId id="722" r:id="rId65"/>
    <p:sldId id="723" r:id="rId66"/>
    <p:sldId id="725" r:id="rId67"/>
    <p:sldId id="724" r:id="rId68"/>
    <p:sldId id="446" r:id="rId69"/>
    <p:sldId id="726" r:id="rId70"/>
    <p:sldId id="727" r:id="rId71"/>
    <p:sldId id="728" r:id="rId72"/>
    <p:sldId id="730" r:id="rId73"/>
    <p:sldId id="420" r:id="rId74"/>
    <p:sldId id="447" r:id="rId75"/>
    <p:sldId id="448" r:id="rId76"/>
    <p:sldId id="450" r:id="rId77"/>
    <p:sldId id="451" r:id="rId78"/>
    <p:sldId id="452" r:id="rId79"/>
    <p:sldId id="419" r:id="rId80"/>
    <p:sldId id="486" r:id="rId81"/>
    <p:sldId id="425" r:id="rId82"/>
    <p:sldId id="453" r:id="rId83"/>
    <p:sldId id="464" r:id="rId84"/>
    <p:sldId id="454" r:id="rId85"/>
    <p:sldId id="426" r:id="rId86"/>
    <p:sldId id="455" r:id="rId87"/>
    <p:sldId id="456" r:id="rId88"/>
    <p:sldId id="457" r:id="rId89"/>
    <p:sldId id="458" r:id="rId90"/>
    <p:sldId id="459" r:id="rId91"/>
    <p:sldId id="460" r:id="rId92"/>
    <p:sldId id="428" r:id="rId93"/>
    <p:sldId id="463" r:id="rId94"/>
    <p:sldId id="462" r:id="rId95"/>
    <p:sldId id="478" r:id="rId96"/>
    <p:sldId id="479" r:id="rId97"/>
    <p:sldId id="481" r:id="rId98"/>
    <p:sldId id="536" r:id="rId99"/>
    <p:sldId id="418" r:id="rId100"/>
    <p:sldId id="423" r:id="rId101"/>
    <p:sldId id="500" r:id="rId102"/>
    <p:sldId id="417" r:id="rId103"/>
    <p:sldId id="502" r:id="rId104"/>
    <p:sldId id="424" r:id="rId105"/>
    <p:sldId id="503" r:id="rId106"/>
    <p:sldId id="504" r:id="rId107"/>
    <p:sldId id="505" r:id="rId108"/>
    <p:sldId id="506" r:id="rId109"/>
    <p:sldId id="509" r:id="rId110"/>
    <p:sldId id="432" r:id="rId111"/>
    <p:sldId id="511" r:id="rId112"/>
    <p:sldId id="512" r:id="rId113"/>
    <p:sldId id="513" r:id="rId114"/>
    <p:sldId id="514" r:id="rId115"/>
    <p:sldId id="515" r:id="rId116"/>
    <p:sldId id="524" r:id="rId117"/>
    <p:sldId id="516" r:id="rId118"/>
    <p:sldId id="525" r:id="rId119"/>
    <p:sldId id="527" r:id="rId120"/>
    <p:sldId id="529" r:id="rId121"/>
    <p:sldId id="528" r:id="rId122"/>
    <p:sldId id="530" r:id="rId123"/>
    <p:sldId id="531" r:id="rId124"/>
    <p:sldId id="488" r:id="rId125"/>
    <p:sldId id="679" r:id="rId126"/>
    <p:sldId id="429" r:id="rId127"/>
    <p:sldId id="430" r:id="rId128"/>
    <p:sldId id="431" r:id="rId129"/>
    <p:sldId id="532" r:id="rId130"/>
    <p:sldId id="489" r:id="rId131"/>
    <p:sldId id="510" r:id="rId132"/>
    <p:sldId id="490" r:id="rId133"/>
    <p:sldId id="588" r:id="rId134"/>
    <p:sldId id="483" r:id="rId135"/>
    <p:sldId id="494" r:id="rId136"/>
    <p:sldId id="534" r:id="rId137"/>
    <p:sldId id="519" r:id="rId138"/>
    <p:sldId id="540" r:id="rId139"/>
    <p:sldId id="495" r:id="rId140"/>
    <p:sldId id="535" r:id="rId141"/>
    <p:sldId id="537" r:id="rId142"/>
    <p:sldId id="538" r:id="rId143"/>
    <p:sldId id="539" r:id="rId144"/>
    <p:sldId id="498" r:id="rId145"/>
    <p:sldId id="499" r:id="rId146"/>
    <p:sldId id="584" r:id="rId147"/>
    <p:sldId id="586" r:id="rId148"/>
    <p:sldId id="585" r:id="rId149"/>
    <p:sldId id="582" r:id="rId150"/>
    <p:sldId id="587" r:id="rId151"/>
    <p:sldId id="581" r:id="rId152"/>
    <p:sldId id="589" r:id="rId153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4" d="100"/>
          <a:sy n="144" d="100"/>
        </p:scale>
        <p:origin x="-1568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151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caniuse.com/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 smtClean="0">
                <a:latin typeface="Minya Nouvelle" pitchFamily="2" charset="0"/>
              </a:rPr>
              <a:t>Klientbaserad Webbutveckling 1DV435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Referens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HTML </a:t>
            </a:r>
            <a:r>
              <a:rPr lang="en-US" dirty="0" err="1" smtClean="0"/>
              <a:t>och</a:t>
            </a:r>
            <a:r>
              <a:rPr lang="en-US" dirty="0" smtClean="0"/>
              <a:t> CSS</a:t>
            </a:r>
            <a:endParaRPr lang="en-US" dirty="0"/>
          </a:p>
        </p:txBody>
      </p:sp>
      <p:pic>
        <p:nvPicPr>
          <p:cNvPr id="4" name="Picture 3" descr="Skärmavbild 2013-09-18 kl. 09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398">
            <a:off x="1944188" y="1174673"/>
            <a:ext cx="5832718" cy="397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07704" y="5161756"/>
            <a:ext cx="303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8252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  <a:br>
              <a:rPr lang="sv-SE" sz="2800" b="1" dirty="0" smtClean="0">
                <a:latin typeface="Minya Nouvelle" pitchFamily="2" charset="0"/>
              </a:rPr>
            </a:br>
            <a:endParaRPr lang="sv-SE" sz="7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Preprocessors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CSS3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pic>
        <p:nvPicPr>
          <p:cNvPr id="7" name="Picture 6" descr="Skärmavbild 2013-09-17 kl.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05">
            <a:off x="517093" y="3067994"/>
            <a:ext cx="1394660" cy="13174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 rot="947146">
            <a:off x="201610" y="4493669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Inbäddade stilmallar (</a:t>
            </a:r>
            <a:r>
              <a:rPr lang="sv-SE" dirty="0" err="1" smtClean="0"/>
              <a:t>embedded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7340"/>
            <a:ext cx="4386436" cy="2836210"/>
          </a:xfrm>
          <a:prstGeom prst="rect">
            <a:avLst/>
          </a:prstGeom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42976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93404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4369668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89548"/>
            <a:ext cx="2677324" cy="169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09628"/>
            <a:ext cx="2298204" cy="14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~25 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1061123" y="452751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</a:t>
            </a: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kärmavbild 2013-09-23 kl. 13.5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483641" cy="2209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1894753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2317920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1633364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/>
                <a:cs typeface="Times New Roman"/>
              </a:rPr>
              <a:t>Inbäddade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stilmallar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228916</TotalTime>
  <Words>7203</Words>
  <Application>Microsoft Macintosh PowerPoint</Application>
  <PresentationFormat>On-screen Show (16:10)</PresentationFormat>
  <Paragraphs>1520</Paragraphs>
  <Slides>152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3" baseType="lpstr"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Referens för HTML och CSS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CSS3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4440</cp:revision>
  <cp:lastPrinted>2013-09-18T12:42:36Z</cp:lastPrinted>
  <dcterms:created xsi:type="dcterms:W3CDTF">2009-01-05T10:26:14Z</dcterms:created>
  <dcterms:modified xsi:type="dcterms:W3CDTF">2013-11-08T12:55:24Z</dcterms:modified>
</cp:coreProperties>
</file>